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4" r:id="rId9"/>
    <p:sldId id="261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01" autoAdjust="0"/>
  </p:normalViewPr>
  <p:slideViewPr>
    <p:cSldViewPr>
      <p:cViewPr varScale="1">
        <p:scale>
          <a:sx n="69" d="100"/>
          <a:sy n="69" d="100"/>
        </p:scale>
        <p:origin x="-183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43D83-91B6-41E6-9423-772CBD2564E1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28E8A-AE75-4E78-A655-A964AB95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7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graphics get better, companies have found that if they are too real that customers are a bit freaked 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28E8A-AE75-4E78-A655-A964AB95DD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7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spc="0">
                <a:ln w="3175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1000">
                      <a:schemeClr val="tx1">
                        <a:lumMod val="75000"/>
                      </a:schemeClr>
                    </a:gs>
                    <a:gs pos="95000">
                      <a:schemeClr val="tx1">
                        <a:lumMod val="75000"/>
                      </a:schemeClr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cs typeface="Andalus" pitchFamily="18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B2178C27-B2CA-44F3-AC92-7B92AF63F875}" type="datetimeFigureOut">
              <a:rPr lang="en-US" smtClean="0"/>
              <a:t>5/13/2013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876800"/>
            <a:ext cx="6629400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Rachel Agner, John MacAslan, Hayley Price</a:t>
            </a:r>
          </a:p>
          <a:p>
            <a:r>
              <a:rPr lang="en-US" dirty="0"/>
              <a:t>Software Quality Assurance, Dr. Sriram Mohan</a:t>
            </a:r>
          </a:p>
          <a:p>
            <a:r>
              <a:rPr lang="en-US" dirty="0" smtClean="0"/>
              <a:t>Rose-</a:t>
            </a:r>
            <a:r>
              <a:rPr lang="en-US" dirty="0" err="1" smtClean="0"/>
              <a:t>Hulman</a:t>
            </a:r>
            <a:r>
              <a:rPr lang="en-US" dirty="0" smtClean="0"/>
              <a:t> Institute of Technology</a:t>
            </a:r>
          </a:p>
          <a:p>
            <a:r>
              <a:rPr lang="en-US" dirty="0" smtClean="0"/>
              <a:t>10 May 2013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57600"/>
            <a:ext cx="8839200" cy="914399"/>
          </a:xfrm>
        </p:spPr>
        <p:txBody>
          <a:bodyPr>
            <a:normAutofit/>
          </a:bodyPr>
          <a:lstStyle/>
          <a:p>
            <a:r>
              <a:rPr lang="en-US" sz="5200" dirty="0" smtClean="0">
                <a:ln w="1270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2000">
                      <a:schemeClr val="tx1">
                        <a:lumMod val="65000"/>
                      </a:schemeClr>
                    </a:gs>
                    <a:gs pos="95000">
                      <a:schemeClr val="tx1">
                        <a:lumMod val="6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cs typeface="Andalus" pitchFamily="18" charset="-78"/>
              </a:rPr>
              <a:t>Computer Graphics</a:t>
            </a:r>
            <a:r>
              <a:rPr lang="en-US" sz="5200" dirty="0">
                <a:ln w="1270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2000">
                      <a:schemeClr val="tx1">
                        <a:lumMod val="65000"/>
                      </a:schemeClr>
                    </a:gs>
                    <a:gs pos="95000">
                      <a:schemeClr val="tx1">
                        <a:lumMod val="6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cs typeface="Andalus" pitchFamily="18" charset="-78"/>
              </a:rPr>
              <a:t> </a:t>
            </a:r>
            <a:r>
              <a:rPr lang="en-US" sz="5200" dirty="0" smtClean="0">
                <a:ln w="1270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2000">
                      <a:schemeClr val="tx1">
                        <a:lumMod val="65000"/>
                      </a:schemeClr>
                    </a:gs>
                    <a:gs pos="95000">
                      <a:schemeClr val="tx1">
                        <a:lumMod val="6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cs typeface="Andalus" pitchFamily="18" charset="-78"/>
              </a:rPr>
              <a:t>in Gaming</a:t>
            </a:r>
            <a:endParaRPr lang="en-US" sz="5200" dirty="0">
              <a:ln w="12700" cmpd="sng">
                <a:solidFill>
                  <a:schemeClr val="tx1"/>
                </a:solidFill>
                <a:prstDash val="solid"/>
                <a:miter lim="800000"/>
              </a:ln>
              <a:gradFill rotWithShape="1">
                <a:gsLst>
                  <a:gs pos="0">
                    <a:schemeClr val="tx1">
                      <a:lumMod val="85000"/>
                    </a:schemeClr>
                  </a:gs>
                  <a:gs pos="49000">
                    <a:schemeClr val="tx1">
                      <a:lumMod val="85000"/>
                    </a:schemeClr>
                  </a:gs>
                  <a:gs pos="52000">
                    <a:schemeClr val="tx1">
                      <a:lumMod val="65000"/>
                    </a:schemeClr>
                  </a:gs>
                  <a:gs pos="95000">
                    <a:schemeClr val="tx1">
                      <a:lumMod val="65000"/>
                    </a:schemeClr>
                  </a:gs>
                  <a:gs pos="100000">
                    <a:schemeClr val="tx1">
                      <a:lumMod val="50000"/>
                    </a:scheme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9156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64255"/>
            <a:ext cx="4781550" cy="521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7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Visual aesthetic</a:t>
            </a:r>
          </a:p>
          <a:p>
            <a:r>
              <a:rPr lang="en-US" dirty="0" smtClean="0"/>
              <a:t>Resolution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in Game Graphics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72" y="3124200"/>
            <a:ext cx="3362908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3657600" cy="350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0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Rendering Algorithms</a:t>
            </a:r>
          </a:p>
          <a:p>
            <a:r>
              <a:rPr lang="en-US" dirty="0"/>
              <a:t>	</a:t>
            </a:r>
            <a:r>
              <a:rPr lang="en-US" dirty="0" smtClean="0"/>
              <a:t>Ray tracing</a:t>
            </a:r>
          </a:p>
          <a:p>
            <a:r>
              <a:rPr lang="en-US" dirty="0"/>
              <a:t>	</a:t>
            </a:r>
            <a:r>
              <a:rPr lang="en-US" dirty="0" err="1" smtClean="0"/>
              <a:t>Radiosity</a:t>
            </a:r>
            <a:endParaRPr lang="en-US" dirty="0" smtClean="0"/>
          </a:p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Factors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3162639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342020"/>
            <a:ext cx="2871449" cy="230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56827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9372" y="575149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Radiosity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1432560"/>
          </a:xfrm>
        </p:spPr>
        <p:txBody>
          <a:bodyPr/>
          <a:lstStyle/>
          <a:p>
            <a:r>
              <a:rPr lang="en-US" dirty="0" smtClean="0"/>
              <a:t>Tracking resolution and frame rate</a:t>
            </a:r>
          </a:p>
          <a:p>
            <a:r>
              <a:rPr lang="en-US" dirty="0" smtClean="0"/>
              <a:t>Customer feedback</a:t>
            </a:r>
          </a:p>
          <a:p>
            <a:r>
              <a:rPr lang="en-US" dirty="0"/>
              <a:t>	</a:t>
            </a:r>
            <a:r>
              <a:rPr lang="en-US" dirty="0" smtClean="0"/>
              <a:t>Beta releases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81000" y="4600913"/>
            <a:ext cx="7680960" cy="143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Configurable test harness</a:t>
            </a:r>
          </a:p>
          <a:p>
            <a:endParaRPr lang="en-US" dirty="0" smtClean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000" y="3366473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4000" b="1" kern="1200" cap="none" spc="0" baseline="0">
                <a:ln w="3175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1000">
                      <a:schemeClr val="tx1">
                        <a:lumMod val="75000"/>
                      </a:schemeClr>
                    </a:gs>
                    <a:gs pos="95000">
                      <a:schemeClr val="tx1">
                        <a:lumMod val="75000"/>
                      </a:schemeClr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ea typeface="+mj-ea"/>
                <a:cs typeface="Andalus" pitchFamily="18" charset="-78"/>
              </a:defRPr>
            </a:lvl1pPr>
          </a:lstStyle>
          <a:p>
            <a:r>
              <a:rPr lang="en-US" dirty="0" smtClean="0"/>
              <a:t>Suggested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1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Varying user opinions</a:t>
            </a:r>
          </a:p>
          <a:p>
            <a:r>
              <a:rPr lang="en-US" dirty="0" smtClean="0"/>
              <a:t>Unpredictability of user </a:t>
            </a:r>
            <a:r>
              <a:rPr lang="en-US" dirty="0" smtClean="0"/>
              <a:t>platform</a:t>
            </a:r>
          </a:p>
          <a:p>
            <a:r>
              <a:rPr lang="en-US" dirty="0" err="1" smtClean="0"/>
              <a:t>Modding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Customer satisfaction</a:t>
            </a:r>
          </a:p>
          <a:p>
            <a:r>
              <a:rPr lang="en-US" dirty="0" smtClean="0"/>
              <a:t>Fix </a:t>
            </a:r>
            <a:r>
              <a:rPr lang="en-US" dirty="0" smtClean="0"/>
              <a:t>response time</a:t>
            </a:r>
          </a:p>
          <a:p>
            <a:r>
              <a:rPr lang="en-US" dirty="0" smtClean="0"/>
              <a:t>Fix backlog</a:t>
            </a:r>
          </a:p>
          <a:p>
            <a:r>
              <a:rPr lang="en-US" dirty="0" smtClean="0"/>
              <a:t>Fix Quality</a:t>
            </a:r>
          </a:p>
          <a:p>
            <a:r>
              <a:rPr lang="en-US" dirty="0" smtClean="0"/>
              <a:t>% Delinquent fixes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 Used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6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Successes</a:t>
            </a:r>
            <a:endParaRPr lang="en-US" dirty="0"/>
          </a:p>
        </p:txBody>
      </p:sp>
      <p:pic>
        <p:nvPicPr>
          <p:cNvPr id="1028" name="Picture 4" descr="The Elder Scrolls V Skyrim co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6071"/>
            <a:ext cx="3557151" cy="48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3" y="1526071"/>
            <a:ext cx="3769127" cy="486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3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25318"/>
            <a:ext cx="5738501" cy="322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199"/>
            <a:ext cx="5943600" cy="334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4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3502674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1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Mylar</Template>
  <TotalTime>418</TotalTime>
  <Words>106</Words>
  <Application>Microsoft Office PowerPoint</Application>
  <PresentationFormat>On-screen Show (4:3)</PresentationFormat>
  <Paragraphs>37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Mylar</vt:lpstr>
      <vt:lpstr>Computer Graphics in Gaming</vt:lpstr>
      <vt:lpstr>Quality in Game Graphics</vt:lpstr>
      <vt:lpstr>Key Factors</vt:lpstr>
      <vt:lpstr>Processes</vt:lpstr>
      <vt:lpstr>Common Problems</vt:lpstr>
      <vt:lpstr>Currently Used Metrics</vt:lpstr>
      <vt:lpstr>Successes</vt:lpstr>
      <vt:lpstr>PowerPoint Presentation</vt:lpstr>
      <vt:lpstr>Failures</vt:lpstr>
      <vt:lpstr>Q&amp;A</vt:lpstr>
    </vt:vector>
  </TitlesOfParts>
  <Company>Rose-Hulman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E MacAslan</dc:creator>
  <cp:lastModifiedBy>Rachel Agner</cp:lastModifiedBy>
  <cp:revision>24</cp:revision>
  <dcterms:created xsi:type="dcterms:W3CDTF">2013-05-08T17:15:32Z</dcterms:created>
  <dcterms:modified xsi:type="dcterms:W3CDTF">2013-05-13T18:46:31Z</dcterms:modified>
</cp:coreProperties>
</file>